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300" r:id="rId3"/>
    <p:sldId id="266" r:id="rId4"/>
    <p:sldId id="307" r:id="rId5"/>
    <p:sldId id="316" r:id="rId6"/>
    <p:sldId id="312" r:id="rId7"/>
    <p:sldId id="308" r:id="rId8"/>
    <p:sldId id="311" r:id="rId9"/>
    <p:sldId id="317" r:id="rId10"/>
    <p:sldId id="318" r:id="rId11"/>
    <p:sldId id="319" r:id="rId12"/>
    <p:sldId id="313" r:id="rId13"/>
    <p:sldId id="309" r:id="rId14"/>
    <p:sldId id="314" r:id="rId15"/>
    <p:sldId id="301" r:id="rId16"/>
    <p:sldId id="320" r:id="rId17"/>
    <p:sldId id="273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600FF"/>
    <a:srgbClr val="FFCD05"/>
    <a:srgbClr val="CC00FF"/>
    <a:srgbClr val="FF3399"/>
    <a:srgbClr val="FFFFF5"/>
    <a:srgbClr val="FFFFFF"/>
    <a:srgbClr val="00B3F4"/>
    <a:srgbClr val="05BCFE"/>
    <a:srgbClr val="007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 varScale="1">
        <p:scale>
          <a:sx n="106" d="100"/>
          <a:sy n="106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/>
          <a:stretch/>
        </p:blipFill>
        <p:spPr>
          <a:xfrm>
            <a:off x="-171693" y="0"/>
            <a:ext cx="4296918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推薦分類介紹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240792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推薦景點功能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推薦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相似景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4" y="2097243"/>
            <a:ext cx="5079028" cy="358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群組 21"/>
          <p:cNvGrpSpPr/>
          <p:nvPr/>
        </p:nvGrpSpPr>
        <p:grpSpPr>
          <a:xfrm>
            <a:off x="6640696" y="2465605"/>
            <a:ext cx="4281941" cy="2597540"/>
            <a:chOff x="6640696" y="2465605"/>
            <a:chExt cx="4281941" cy="2597540"/>
          </a:xfrm>
        </p:grpSpPr>
        <p:sp>
          <p:nvSpPr>
            <p:cNvPr id="6" name="矩形 5"/>
            <p:cNvSpPr/>
            <p:nvPr/>
          </p:nvSpPr>
          <p:spPr>
            <a:xfrm>
              <a:off x="6640696" y="4355259"/>
              <a:ext cx="395558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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喜愛標籤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40696" y="2465605"/>
              <a:ext cx="426270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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起始位置推薦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40696" y="3410432"/>
              <a:ext cx="42819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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相似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使用者瀏覽景點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6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推薦景點功能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398914" y="26894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推薦分類介紹</a:t>
            </a:r>
          </a:p>
        </p:txBody>
      </p:sp>
      <p:cxnSp>
        <p:nvCxnSpPr>
          <p:cNvPr id="33" name="直線接點 32"/>
          <p:cNvCxnSpPr/>
          <p:nvPr/>
        </p:nvCxnSpPr>
        <p:spPr>
          <a:xfrm>
            <a:off x="5516880" y="864150"/>
            <a:ext cx="240792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461801"/>
            <a:ext cx="374114" cy="402349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6640696" y="2756061"/>
            <a:ext cx="4281941" cy="1652713"/>
            <a:chOff x="6640696" y="2756061"/>
            <a:chExt cx="4281941" cy="1652713"/>
          </a:xfrm>
        </p:grpSpPr>
        <p:sp>
          <p:nvSpPr>
            <p:cNvPr id="26" name="矩形 25"/>
            <p:cNvSpPr/>
            <p:nvPr/>
          </p:nvSpPr>
          <p:spPr>
            <a:xfrm>
              <a:off x="6640696" y="2756061"/>
              <a:ext cx="303159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</a:t>
              </a:r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景點標籤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6640696" y="3700888"/>
              <a:ext cx="42819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</a:t>
              </a:r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景點標籤的組合</a:t>
              </a: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4" y="2206941"/>
            <a:ext cx="5079028" cy="2991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13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b="0" dirty="0">
                <a:solidFill>
                  <a:schemeClr val="bg1">
                    <a:lumMod val="50000"/>
                  </a:schemeClr>
                </a:solidFill>
                <a:effectLst/>
              </a:rPr>
              <a:t>推薦分類介紹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77274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423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8165054" y="864150"/>
            <a:ext cx="378361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6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139292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/>
        </p:blipFill>
        <p:spPr>
          <a:xfrm>
            <a:off x="3381142" y="1339157"/>
            <a:ext cx="5816646" cy="547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24574" y="1388982"/>
            <a:ext cx="1964891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99415" y="1706504"/>
            <a:ext cx="3281084" cy="288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7641" y="3028901"/>
            <a:ext cx="153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實際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</a:t>
            </a: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8349" y="1388982"/>
            <a:ext cx="2669284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99415" y="4593516"/>
            <a:ext cx="522821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469110" y="1388982"/>
            <a:ext cx="1547658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399415" y="5507916"/>
            <a:ext cx="5617352" cy="130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8070682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8" grpId="0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224691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4594734" y="2825324"/>
            <a:ext cx="6822372" cy="26119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89227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988478" y="1803581"/>
            <a:ext cx="10446777" cy="4768511"/>
            <a:chOff x="988478" y="1803581"/>
            <a:chExt cx="10446777" cy="4768511"/>
          </a:xfrm>
        </p:grpSpPr>
        <p:grpSp>
          <p:nvGrpSpPr>
            <p:cNvPr id="22" name="群組 21"/>
            <p:cNvGrpSpPr/>
            <p:nvPr/>
          </p:nvGrpSpPr>
          <p:grpSpPr>
            <a:xfrm>
              <a:off x="988478" y="1803581"/>
              <a:ext cx="10446777" cy="4768511"/>
              <a:chOff x="988478" y="2086984"/>
              <a:chExt cx="10446777" cy="4768511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2"/>
              <a:stretch/>
            </p:blipFill>
            <p:spPr>
              <a:xfrm>
                <a:off x="4440348" y="2086984"/>
                <a:ext cx="6994907" cy="2413151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478" y="4447366"/>
                <a:ext cx="6950042" cy="2408129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92"/>
              <a:stretch/>
            </p:blipFill>
            <p:spPr>
              <a:xfrm>
                <a:off x="988478" y="2088336"/>
                <a:ext cx="3530092" cy="2411799"/>
              </a:xfrm>
              <a:prstGeom prst="rect">
                <a:avLst/>
              </a:prstGeom>
            </p:spPr>
          </p:pic>
        </p:grpSp>
        <p:sp>
          <p:nvSpPr>
            <p:cNvPr id="9" name="文字方塊 8"/>
            <p:cNvSpPr txBox="1"/>
            <p:nvPr/>
          </p:nvSpPr>
          <p:spPr>
            <a:xfrm>
              <a:off x="6181583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趙　晴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10928" y="1916494"/>
              <a:ext cx="1741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陳品茹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596767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10946010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劉姿妘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10928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10946029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李嘉羚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181583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吳宇晞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3" name="直線接點 32"/>
          <p:cNvCxnSpPr/>
          <p:nvPr/>
        </p:nvCxnSpPr>
        <p:spPr>
          <a:xfrm>
            <a:off x="8209917" y="864150"/>
            <a:ext cx="3688172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610" y="461801"/>
            <a:ext cx="374114" cy="402349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5398914" y="2689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b="0" dirty="0">
                <a:solidFill>
                  <a:schemeClr val="bg1">
                    <a:lumMod val="50000"/>
                  </a:schemeClr>
                </a:solidFill>
                <a:effectLst/>
              </a:rPr>
              <a:t>推薦分類介紹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8070682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校外競賽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校外競賽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Competition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Competition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0" b="11541"/>
          <a:stretch/>
        </p:blipFill>
        <p:spPr>
          <a:xfrm>
            <a:off x="4916925" y="4592946"/>
            <a:ext cx="1582280" cy="2099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95" y="4598428"/>
            <a:ext cx="2791648" cy="2094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/>
          <p:cNvSpPr/>
          <p:nvPr/>
        </p:nvSpPr>
        <p:spPr>
          <a:xfrm>
            <a:off x="4916925" y="482038"/>
            <a:ext cx="71331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2023</a:t>
            </a:r>
            <a:r>
              <a:rPr lang="zh-TW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全國大專院校產學創新實作競賽 </a:t>
            </a:r>
            <a:endParaRPr lang="en-US" altLang="zh-TW" sz="2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	</a:t>
            </a:r>
            <a:r>
              <a:rPr lang="zh-TW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資訊與電子組 </a:t>
            </a:r>
            <a:r>
              <a:rPr lang="en-US" altLang="zh-TW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佳作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5"/>
          <a:stretch/>
        </p:blipFill>
        <p:spPr>
          <a:xfrm>
            <a:off x="4916925" y="1505591"/>
            <a:ext cx="3626545" cy="2954440"/>
          </a:xfrm>
          <a:prstGeom prst="roundRect">
            <a:avLst>
              <a:gd name="adj" fmla="val 382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4886631" y="3883743"/>
            <a:ext cx="2310582" cy="143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0287" r="46039" b="14408"/>
          <a:stretch/>
        </p:blipFill>
        <p:spPr>
          <a:xfrm>
            <a:off x="5453473" y="3719110"/>
            <a:ext cx="4577056" cy="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36706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578737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578737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578737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推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薦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分類介紹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578736" y="5028366"/>
            <a:ext cx="5300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538390"/>
              <a:ext cx="3189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69822" y="1524139"/>
            <a:ext cx="2328238" cy="4142317"/>
            <a:chOff x="3249356" y="1109484"/>
            <a:chExt cx="2328238" cy="4142317"/>
          </a:xfrm>
        </p:grpSpPr>
        <p:grpSp>
          <p:nvGrpSpPr>
            <p:cNvPr id="11" name="群組 10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265622" y="2421214"/>
            <a:ext cx="2328403" cy="3232838"/>
            <a:chOff x="2675070" y="2144797"/>
            <a:chExt cx="2328403" cy="323283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351299" y="2340664"/>
            <a:ext cx="2289981" cy="3288284"/>
            <a:chOff x="9760747" y="2064247"/>
            <a:chExt cx="2289981" cy="328828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字方塊 2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23" name="加號 22"/>
          <p:cNvSpPr/>
          <p:nvPr/>
        </p:nvSpPr>
        <p:spPr>
          <a:xfrm>
            <a:off x="3733493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/>
          <p:cNvSpPr/>
          <p:nvPr/>
        </p:nvSpPr>
        <p:spPr>
          <a:xfrm>
            <a:off x="7000169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目的與目標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342549" y="3495364"/>
            <a:ext cx="2691511" cy="2913469"/>
            <a:chOff x="342549" y="3495364"/>
            <a:chExt cx="2691511" cy="2913469"/>
          </a:xfrm>
        </p:grpSpPr>
        <p:cxnSp>
          <p:nvCxnSpPr>
            <p:cNvPr id="64" name="直線接點 63"/>
            <p:cNvCxnSpPr/>
            <p:nvPr/>
          </p:nvCxnSpPr>
          <p:spPr>
            <a:xfrm flipV="1">
              <a:off x="1484835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342549" y="4608258"/>
              <a:ext cx="1449031" cy="1800575"/>
              <a:chOff x="7616775" y="62476"/>
              <a:chExt cx="1449031" cy="1800575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7616775" y="62476"/>
                <a:ext cx="1362094" cy="1305055"/>
                <a:chOff x="7616775" y="62476"/>
                <a:chExt cx="1362094" cy="1305055"/>
              </a:xfrm>
            </p:grpSpPr>
            <p:grpSp>
              <p:nvGrpSpPr>
                <p:cNvPr id="52" name="群組 51"/>
                <p:cNvGrpSpPr/>
                <p:nvPr/>
              </p:nvGrpSpPr>
              <p:grpSpPr>
                <a:xfrm>
                  <a:off x="7926468" y="62476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54" name="淚滴形 53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橢圓 54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14" t="28669" r="18208" b="16219"/>
                <a:stretch/>
              </p:blipFill>
              <p:spPr>
                <a:xfrm flipH="1">
                  <a:off x="7616775" y="723709"/>
                  <a:ext cx="674974" cy="643822"/>
                </a:xfrm>
                <a:prstGeom prst="rect">
                  <a:avLst/>
                </a:prstGeom>
              </p:spPr>
            </p:pic>
          </p:grpSp>
          <p:sp>
            <p:nvSpPr>
              <p:cNvPr id="56" name="文字方塊 55"/>
              <p:cNvSpPr txBox="1"/>
              <p:nvPr/>
            </p:nvSpPr>
            <p:spPr>
              <a:xfrm>
                <a:off x="7650034" y="140138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選擇景點</a:t>
                </a:r>
              </a:p>
            </p:txBody>
          </p:sp>
        </p:grpSp>
      </p:grpSp>
      <p:grpSp>
        <p:nvGrpSpPr>
          <p:cNvPr id="70" name="群組 69"/>
          <p:cNvGrpSpPr/>
          <p:nvPr/>
        </p:nvGrpSpPr>
        <p:grpSpPr>
          <a:xfrm>
            <a:off x="2254767" y="3532982"/>
            <a:ext cx="1490404" cy="2875851"/>
            <a:chOff x="2254767" y="3532982"/>
            <a:chExt cx="1490404" cy="2875851"/>
          </a:xfrm>
        </p:grpSpPr>
        <p:cxnSp>
          <p:nvCxnSpPr>
            <p:cNvPr id="66" name="直線接點 65"/>
            <p:cNvCxnSpPr/>
            <p:nvPr/>
          </p:nvCxnSpPr>
          <p:spPr>
            <a:xfrm flipH="1" flipV="1">
              <a:off x="3076752" y="3532982"/>
              <a:ext cx="1" cy="769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2254767" y="4521541"/>
              <a:ext cx="1490404" cy="1887292"/>
              <a:chOff x="7633887" y="2191111"/>
              <a:chExt cx="1490404" cy="1887292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7633887" y="2191111"/>
                <a:ext cx="1344982" cy="1344919"/>
                <a:chOff x="7633887" y="61588"/>
                <a:chExt cx="1344982" cy="1344919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7926468" y="61588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38" name="淚滴形 37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橢圓 38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36" name="心形 35"/>
                <p:cNvSpPr/>
                <p:nvPr/>
              </p:nvSpPr>
              <p:spPr>
                <a:xfrm flipH="1">
                  <a:off x="7633887" y="853445"/>
                  <a:ext cx="657862" cy="553062"/>
                </a:xfrm>
                <a:prstGeom prst="hear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7" name="文字方塊 56"/>
              <p:cNvSpPr txBox="1"/>
              <p:nvPr/>
            </p:nvSpPr>
            <p:spPr>
              <a:xfrm>
                <a:off x="7708519" y="361673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收</a:t>
                </a:r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藏</a:t>
                </a:r>
                <a:r>
                  <a:rPr lang="zh-TW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景</a:t>
                </a:r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點</a:t>
                </a:r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>
            <a:off x="3364154" y="3495364"/>
            <a:ext cx="2688425" cy="2913469"/>
            <a:chOff x="3364154" y="3495364"/>
            <a:chExt cx="2688425" cy="2913469"/>
          </a:xfrm>
        </p:grpSpPr>
        <p:cxnSp>
          <p:nvCxnSpPr>
            <p:cNvPr id="65" name="直線接點 64"/>
            <p:cNvCxnSpPr/>
            <p:nvPr/>
          </p:nvCxnSpPr>
          <p:spPr>
            <a:xfrm flipH="1" flipV="1">
              <a:off x="3364154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>
              <a:off x="4021254" y="4533058"/>
              <a:ext cx="2031325" cy="1875775"/>
              <a:chOff x="7349446" y="4312000"/>
              <a:chExt cx="2031325" cy="1875775"/>
            </a:xfrm>
          </p:grpSpPr>
          <p:sp>
            <p:nvSpPr>
              <p:cNvPr id="58" name="文字方塊 57"/>
              <p:cNvSpPr txBox="1"/>
              <p:nvPr/>
            </p:nvSpPr>
            <p:spPr>
              <a:xfrm>
                <a:off x="7349446" y="572611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推薦相似景點</a:t>
                </a:r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7451098" y="4312000"/>
                <a:ext cx="1477531" cy="1357332"/>
                <a:chOff x="7451098" y="4312000"/>
                <a:chExt cx="1477531" cy="1357332"/>
              </a:xfrm>
            </p:grpSpPr>
            <p:grpSp>
              <p:nvGrpSpPr>
                <p:cNvPr id="45" name="群組 44"/>
                <p:cNvGrpSpPr/>
                <p:nvPr/>
              </p:nvGrpSpPr>
              <p:grpSpPr>
                <a:xfrm>
                  <a:off x="7876228" y="4312000"/>
                  <a:ext cx="1052401" cy="1052401"/>
                  <a:chOff x="2976593" y="3942743"/>
                  <a:chExt cx="1269139" cy="1269139"/>
                </a:xfrm>
              </p:grpSpPr>
              <p:sp>
                <p:nvSpPr>
                  <p:cNvPr id="49" name="淚滴形 48"/>
                  <p:cNvSpPr/>
                  <p:nvPr/>
                </p:nvSpPr>
                <p:spPr>
                  <a:xfrm rot="8081641">
                    <a:off x="2976593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橢圓 49"/>
                  <p:cNvSpPr/>
                  <p:nvPr/>
                </p:nvSpPr>
                <p:spPr>
                  <a:xfrm>
                    <a:off x="3241668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0" name="群組 39"/>
                <p:cNvGrpSpPr/>
                <p:nvPr/>
              </p:nvGrpSpPr>
              <p:grpSpPr>
                <a:xfrm>
                  <a:off x="7451098" y="4863556"/>
                  <a:ext cx="960795" cy="805776"/>
                  <a:chOff x="6326733" y="4489769"/>
                  <a:chExt cx="960795" cy="805776"/>
                </a:xfrm>
              </p:grpSpPr>
              <p:sp>
                <p:nvSpPr>
                  <p:cNvPr id="41" name="等於 40"/>
                  <p:cNvSpPr/>
                  <p:nvPr/>
                </p:nvSpPr>
                <p:spPr>
                  <a:xfrm>
                    <a:off x="6326733" y="4594861"/>
                    <a:ext cx="960795" cy="595592"/>
                  </a:xfrm>
                  <a:prstGeom prst="mathEqual">
                    <a:avLst>
                      <a:gd name="adj1" fmla="val 23520"/>
                      <a:gd name="adj2" fmla="val 19691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6469897" y="4489769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6980188" y="5127905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  <p:grpSp>
        <p:nvGrpSpPr>
          <p:cNvPr id="12" name="群組 11"/>
          <p:cNvGrpSpPr/>
          <p:nvPr/>
        </p:nvGrpSpPr>
        <p:grpSpPr>
          <a:xfrm>
            <a:off x="2427754" y="1979912"/>
            <a:ext cx="1599540" cy="1924641"/>
            <a:chOff x="2482861" y="4051026"/>
            <a:chExt cx="1666096" cy="2004725"/>
          </a:xfrm>
        </p:grpSpPr>
        <p:grpSp>
          <p:nvGrpSpPr>
            <p:cNvPr id="13" name="群組 12"/>
            <p:cNvGrpSpPr/>
            <p:nvPr/>
          </p:nvGrpSpPr>
          <p:grpSpPr>
            <a:xfrm>
              <a:off x="2841266" y="4051026"/>
              <a:ext cx="1307691" cy="1307691"/>
              <a:chOff x="5230761" y="2202426"/>
              <a:chExt cx="1592826" cy="1592826"/>
            </a:xfrm>
          </p:grpSpPr>
          <p:sp>
            <p:nvSpPr>
              <p:cNvPr id="15" name="淚滴形 14"/>
              <p:cNvSpPr/>
              <p:nvPr/>
            </p:nvSpPr>
            <p:spPr>
              <a:xfrm rot="8081641">
                <a:off x="5230761" y="2202426"/>
                <a:ext cx="1592826" cy="1592826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5563444" y="2535109"/>
                <a:ext cx="927460" cy="9274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91" b="100000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0" t="31541"/>
            <a:stretch/>
          </p:blipFill>
          <p:spPr>
            <a:xfrm rot="20870337">
              <a:off x="2482861" y="4654655"/>
              <a:ext cx="1267007" cy="1401096"/>
            </a:xfrm>
            <a:prstGeom prst="rect">
              <a:avLst/>
            </a:prstGeom>
          </p:spPr>
        </p:pic>
      </p:grpSp>
      <p:grpSp>
        <p:nvGrpSpPr>
          <p:cNvPr id="73" name="群組 72"/>
          <p:cNvGrpSpPr/>
          <p:nvPr/>
        </p:nvGrpSpPr>
        <p:grpSpPr>
          <a:xfrm>
            <a:off x="6293617" y="1764254"/>
            <a:ext cx="1838374" cy="2753299"/>
            <a:chOff x="6076312" y="1764254"/>
            <a:chExt cx="1838374" cy="27532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7723" y="1764254"/>
              <a:ext cx="1796963" cy="2257161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6076312" y="40558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9794005" y="1881872"/>
            <a:ext cx="1266405" cy="2635681"/>
            <a:chOff x="9794005" y="1881872"/>
            <a:chExt cx="1266405" cy="2635681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9794005" y="1881872"/>
              <a:ext cx="1266405" cy="2022681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10027097" y="40558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導航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9"/>
          <a:stretch/>
        </p:blipFill>
        <p:spPr>
          <a:xfrm>
            <a:off x="203113" y="1452149"/>
            <a:ext cx="2017100" cy="2784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/>
          <a:stretch/>
        </p:blipFill>
        <p:spPr>
          <a:xfrm>
            <a:off x="6089168" y="3932903"/>
            <a:ext cx="2025038" cy="2800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/>
          <a:stretch/>
        </p:blipFill>
        <p:spPr>
          <a:xfrm>
            <a:off x="4083163" y="1642676"/>
            <a:ext cx="2108229" cy="257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6" t="8746" r="6402" b="8530"/>
          <a:stretch/>
        </p:blipFill>
        <p:spPr>
          <a:xfrm>
            <a:off x="8257842" y="3932950"/>
            <a:ext cx="1752795" cy="2801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2" name="矩形 21"/>
          <p:cNvSpPr/>
          <p:nvPr/>
        </p:nvSpPr>
        <p:spPr>
          <a:xfrm>
            <a:off x="4266070" y="1881872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266070" y="2836377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266070" y="3805565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510093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9582262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78" name="文字方塊 77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135125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63" grpId="0" animBg="1"/>
      <p:bldP spid="63" grpId="1" animBg="1"/>
      <p:bldP spid="67" grpId="0" animBg="1"/>
      <p:bldP spid="67" grpId="1" animBg="1"/>
      <p:bldP spid="68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86500" y="3904623"/>
              <a:ext cx="2822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3"/>
          <a:srcRect t="4077"/>
          <a:stretch/>
        </p:blipFill>
        <p:spPr bwMode="auto">
          <a:xfrm>
            <a:off x="6039596" y="1047353"/>
            <a:ext cx="4504039" cy="56954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" y="1933046"/>
            <a:ext cx="5345353" cy="312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98721" y="5932165"/>
            <a:ext cx="5786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  <p:sp>
        <p:nvSpPr>
          <p:cNvPr id="23" name="矩形 22"/>
          <p:cNvSpPr/>
          <p:nvPr/>
        </p:nvSpPr>
        <p:spPr>
          <a:xfrm>
            <a:off x="6039598" y="1047353"/>
            <a:ext cx="4504038" cy="123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5542" y="1560316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25" name="矩形 24"/>
          <p:cNvSpPr/>
          <p:nvPr/>
        </p:nvSpPr>
        <p:spPr>
          <a:xfrm>
            <a:off x="6039596" y="2277174"/>
            <a:ext cx="4504040" cy="91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394515" y="2595717"/>
            <a:ext cx="2646878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</a:p>
        </p:txBody>
      </p:sp>
      <p:sp>
        <p:nvSpPr>
          <p:cNvPr id="27" name="矩形 26"/>
          <p:cNvSpPr/>
          <p:nvPr/>
        </p:nvSpPr>
        <p:spPr>
          <a:xfrm>
            <a:off x="6039596" y="3195020"/>
            <a:ext cx="4504040" cy="212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645542" y="4256174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9" name="矩形 28"/>
          <p:cNvSpPr/>
          <p:nvPr/>
        </p:nvSpPr>
        <p:spPr>
          <a:xfrm>
            <a:off x="6039596" y="5317329"/>
            <a:ext cx="1609091" cy="142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03233" y="5681633"/>
            <a:ext cx="141577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8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02484" y="1887976"/>
            <a:ext cx="3377425" cy="673456"/>
            <a:chOff x="590512" y="1887976"/>
            <a:chExt cx="3377425" cy="673456"/>
          </a:xfrm>
        </p:grpSpPr>
        <p:grpSp>
          <p:nvGrpSpPr>
            <p:cNvPr id="16" name="1"/>
            <p:cNvGrpSpPr/>
            <p:nvPr/>
          </p:nvGrpSpPr>
          <p:grpSpPr>
            <a:xfrm>
              <a:off x="590512" y="1887976"/>
              <a:ext cx="482012" cy="617048"/>
              <a:chOff x="2233786" y="2393586"/>
              <a:chExt cx="482012" cy="61704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1321059" y="1976657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結合人潮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902484" y="3469351"/>
            <a:ext cx="3377425" cy="700414"/>
            <a:chOff x="590512" y="3469351"/>
            <a:chExt cx="3377425" cy="700414"/>
          </a:xfrm>
        </p:grpSpPr>
        <p:grpSp>
          <p:nvGrpSpPr>
            <p:cNvPr id="17" name="2"/>
            <p:cNvGrpSpPr/>
            <p:nvPr/>
          </p:nvGrpSpPr>
          <p:grpSpPr>
            <a:xfrm>
              <a:off x="590512" y="3469351"/>
              <a:ext cx="482012" cy="617048"/>
              <a:chOff x="2233786" y="2393586"/>
              <a:chExt cx="482012" cy="617048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0" name="文字方塊 1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321059" y="358499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提供天氣參考</a:t>
              </a: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902484" y="5050725"/>
            <a:ext cx="5429269" cy="700414"/>
            <a:chOff x="590512" y="5050725"/>
            <a:chExt cx="5429269" cy="700414"/>
          </a:xfrm>
        </p:grpSpPr>
        <p:grpSp>
          <p:nvGrpSpPr>
            <p:cNvPr id="22" name="3"/>
            <p:cNvGrpSpPr/>
            <p:nvPr/>
          </p:nvGrpSpPr>
          <p:grpSpPr>
            <a:xfrm>
              <a:off x="590512" y="5050725"/>
              <a:ext cx="482012" cy="617048"/>
              <a:chOff x="2233786" y="2393586"/>
              <a:chExt cx="482012" cy="617048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4" name="文字方塊 43"/>
            <p:cNvSpPr txBox="1"/>
            <p:nvPr/>
          </p:nvSpPr>
          <p:spPr>
            <a:xfrm>
              <a:off x="1321059" y="5166364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結合景點推薦與導航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6401216" y="1909492"/>
            <a:ext cx="5390036" cy="651940"/>
            <a:chOff x="6089244" y="1909492"/>
            <a:chExt cx="5390036" cy="651940"/>
          </a:xfrm>
        </p:grpSpPr>
        <p:grpSp>
          <p:nvGrpSpPr>
            <p:cNvPr id="27" name="4"/>
            <p:cNvGrpSpPr/>
            <p:nvPr/>
          </p:nvGrpSpPr>
          <p:grpSpPr>
            <a:xfrm>
              <a:off x="6089244" y="1909492"/>
              <a:ext cx="492770" cy="617048"/>
              <a:chOff x="2223028" y="2415102"/>
              <a:chExt cx="492770" cy="617048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2223028" y="2415102"/>
                <a:ext cx="462199" cy="617048"/>
                <a:chOff x="3232024" y="2415549"/>
                <a:chExt cx="462199" cy="617048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3264297" y="2447822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232024" y="2415549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5" name="文字方塊 44"/>
            <p:cNvSpPr txBox="1"/>
            <p:nvPr/>
          </p:nvSpPr>
          <p:spPr>
            <a:xfrm>
              <a:off x="6780558" y="1976657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依照類似使用者喜好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11974" y="3469351"/>
            <a:ext cx="4148172" cy="700414"/>
            <a:chOff x="6100002" y="3469351"/>
            <a:chExt cx="4148172" cy="700414"/>
          </a:xfrm>
        </p:grpSpPr>
        <p:grpSp>
          <p:nvGrpSpPr>
            <p:cNvPr id="32" name="5"/>
            <p:cNvGrpSpPr/>
            <p:nvPr/>
          </p:nvGrpSpPr>
          <p:grpSpPr>
            <a:xfrm>
              <a:off x="6100002" y="3469351"/>
              <a:ext cx="482012" cy="617048"/>
              <a:chOff x="2233786" y="2393586"/>
              <a:chExt cx="482012" cy="617048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CD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35" name="文字方塊 3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6780558" y="3584990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排序景點較佳順序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411974" y="5050725"/>
            <a:ext cx="4148172" cy="700414"/>
            <a:chOff x="6100002" y="5050725"/>
            <a:chExt cx="4148172" cy="700414"/>
          </a:xfrm>
        </p:grpSpPr>
        <p:grpSp>
          <p:nvGrpSpPr>
            <p:cNvPr id="37" name="6"/>
            <p:cNvGrpSpPr/>
            <p:nvPr/>
          </p:nvGrpSpPr>
          <p:grpSpPr>
            <a:xfrm>
              <a:off x="6100002" y="5050725"/>
              <a:ext cx="482012" cy="617048"/>
              <a:chOff x="2233786" y="2393586"/>
              <a:chExt cx="482012" cy="617048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40" name="文字方塊 3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6780558" y="516636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不須下載線上操作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2026764"/>
            <a:ext cx="5751104" cy="1289516"/>
            <a:chOff x="4591237" y="1740498"/>
            <a:chExt cx="5751104" cy="128951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推薦分類介紹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推薦分類介紹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推薦景點功能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7905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推薦相似景點功能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2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665</Words>
  <Application>Microsoft Office PowerPoint</Application>
  <PresentationFormat>寬螢幕</PresentationFormat>
  <Paragraphs>160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amos</cp:lastModifiedBy>
  <cp:revision>711</cp:revision>
  <dcterms:created xsi:type="dcterms:W3CDTF">2023-05-03T02:59:59Z</dcterms:created>
  <dcterms:modified xsi:type="dcterms:W3CDTF">2023-11-30T15:08:49Z</dcterms:modified>
</cp:coreProperties>
</file>